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65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17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59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26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9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9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9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23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59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4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75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CFA1-9594-42C4-AFE5-CB22ED31659D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5698F-BF3D-488D-BB77-9BC127849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2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◆研磨レシピ記録シート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538343" cy="554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45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◆研磨レシピ記録シート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◆研磨レシピ記録シート</dc:title>
  <dc:creator>yanagisawa.m</dc:creator>
  <cp:lastModifiedBy>yanagisawa.m</cp:lastModifiedBy>
  <cp:revision>1</cp:revision>
  <dcterms:created xsi:type="dcterms:W3CDTF">2018-05-14T04:34:30Z</dcterms:created>
  <dcterms:modified xsi:type="dcterms:W3CDTF">2018-05-14T04:35:53Z</dcterms:modified>
</cp:coreProperties>
</file>